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Merriweather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bold.fntdata"/><Relationship Id="rId6" Type="http://schemas.openxmlformats.org/officeDocument/2006/relationships/slide" Target="slides/slide1.xml"/><Relationship Id="rId18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163d642e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163d642e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163d642e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163d642e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163d642e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163d642e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163d642e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163d642e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163d642e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163d642e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163d642e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163d642e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199f1d8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199f1d8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Boox - Sprint 1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32"/>
            <a:ext cx="4260300" cy="20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Charlotte Owen - Project Manager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Abele Amsalu - Scrum 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Jonny Martinez</a:t>
            </a:r>
            <a:r>
              <a:rPr lang="en"/>
              <a:t> - Programmer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Camille Pascua</a:t>
            </a:r>
            <a:r>
              <a:rPr lang="en"/>
              <a:t> -  Programmer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Raheel Jooma - Quality Assurance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 Down Chart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013" y="0"/>
            <a:ext cx="6779976" cy="43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5919450" y="-44350"/>
            <a:ext cx="21174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Metric: Time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completed all our stories, Wahoo! 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200" y="152400"/>
            <a:ext cx="4271400" cy="48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Backlog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Risks: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might have some issues incorporating the Pixabay login </a:t>
            </a:r>
            <a:r>
              <a:rPr lang="en"/>
              <a:t>component</a:t>
            </a:r>
            <a:r>
              <a:rPr lang="en"/>
              <a:t> onto our project.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Time constraints in the sense that our whole team will be having midterms in the upcoming weeks.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50" y="1205900"/>
            <a:ext cx="3516775" cy="38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Diagrams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375" y="1505700"/>
            <a:ext cx="4349772" cy="339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4">
            <a:alphaModFix/>
          </a:blip>
          <a:srcRect b="2789" l="0" r="2789" t="0"/>
          <a:stretch/>
        </p:blipFill>
        <p:spPr>
          <a:xfrm>
            <a:off x="98450" y="1505700"/>
            <a:ext cx="4525270" cy="339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Diagrams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5" y="1341938"/>
            <a:ext cx="3999903" cy="277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8400" y="2699400"/>
            <a:ext cx="4939104" cy="234367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0" y="4119325"/>
            <a:ext cx="3022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Basic search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7127750" y="2301125"/>
            <a:ext cx="20163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Advanced search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Diagram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50" y="207825"/>
            <a:ext cx="8908304" cy="38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50" y="831175"/>
            <a:ext cx="68214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